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60" r:id="rId10"/>
    <p:sldId id="256" r:id="rId11"/>
    <p:sldId id="262" r:id="rId12"/>
    <p:sldId id="261" r:id="rId13"/>
    <p:sldId id="263" r:id="rId14"/>
    <p:sldId id="264" r:id="rId15"/>
    <p:sldId id="272" r:id="rId16"/>
    <p:sldId id="273" r:id="rId17"/>
    <p:sldId id="265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4" autoAdjust="0"/>
  </p:normalViewPr>
  <p:slideViewPr>
    <p:cSldViewPr snapToGrid="0">
      <p:cViewPr>
        <p:scale>
          <a:sx n="55" d="100"/>
          <a:sy n="55" d="100"/>
        </p:scale>
        <p:origin x="164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Sparsity</a:t>
            </a:r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1212</Words>
  <Application>Microsoft Office PowerPoint</Application>
  <PresentationFormat>Widescreen</PresentationFormat>
  <Paragraphs>330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21</cp:revision>
  <dcterms:created xsi:type="dcterms:W3CDTF">2024-05-09T12:23:10Z</dcterms:created>
  <dcterms:modified xsi:type="dcterms:W3CDTF">2024-10-27T20:37:06Z</dcterms:modified>
</cp:coreProperties>
</file>